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63" r:id="rId10"/>
    <p:sldId id="264" r:id="rId11"/>
    <p:sldId id="270" r:id="rId12"/>
    <p:sldId id="276" r:id="rId13"/>
    <p:sldId id="277" r:id="rId14"/>
    <p:sldId id="265" r:id="rId15"/>
    <p:sldId id="266" r:id="rId16"/>
    <p:sldId id="267" r:id="rId17"/>
    <p:sldId id="268" r:id="rId18"/>
    <p:sldId id="271" r:id="rId19"/>
    <p:sldId id="272" r:id="rId20"/>
    <p:sldId id="273" r:id="rId21"/>
    <p:sldId id="274" r:id="rId22"/>
    <p:sldId id="275" r:id="rId23"/>
    <p:sldId id="278" r:id="rId24"/>
    <p:sldId id="279" r:id="rId2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678" y="4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3" y="2857501"/>
            <a:ext cx="3733819" cy="6831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1" y="2922758"/>
            <a:ext cx="3733801" cy="144018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1" y="3086375"/>
            <a:ext cx="3733801" cy="6858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3123302"/>
            <a:ext cx="1965960" cy="13716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3149679"/>
            <a:ext cx="1965960" cy="6858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2971800"/>
            <a:ext cx="3063240" cy="20574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3045737"/>
            <a:ext cx="160020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2737246"/>
            <a:ext cx="9144000" cy="183128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" y="2756646"/>
            <a:ext cx="9144001" cy="10550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2732318"/>
            <a:ext cx="2729950" cy="1863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2776275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801416"/>
            <a:ext cx="8458200" cy="1102519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2924953"/>
            <a:ext cx="4953000" cy="131445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3154680"/>
            <a:ext cx="960120" cy="342900"/>
          </a:xfrm>
        </p:spPr>
        <p:txBody>
          <a:bodyPr/>
          <a:lstStyle/>
          <a:p>
            <a:fld id="{2C482F25-A1FF-4F1F-AFF4-17058E00F24C}" type="datetimeFigureOut">
              <a:rPr lang="en-IN" smtClean="0"/>
              <a:t>11-06-2019</a:t>
            </a:fld>
            <a:endParaRPr lang="en-I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3153966"/>
            <a:ext cx="1295400" cy="342900"/>
          </a:xfrm>
        </p:spPr>
        <p:txBody>
          <a:bodyPr/>
          <a:lstStyle/>
          <a:p>
            <a:endParaRPr lang="en-IN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852"/>
            <a:ext cx="747712" cy="27432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6FCF5D3E-DFE3-44F2-906F-D81835E02B0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82F25-A1FF-4F1F-AFF4-17058E00F24C}" type="datetimeFigureOut">
              <a:rPr lang="en-IN" smtClean="0"/>
              <a:t>11-06-2019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F5D3E-DFE3-44F2-906F-D81835E02B0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857250"/>
            <a:ext cx="1905000" cy="4114800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857250"/>
            <a:ext cx="6248400" cy="411480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82F25-A1FF-4F1F-AFF4-17058E00F24C}" type="datetimeFigureOut">
              <a:rPr lang="en-IN" smtClean="0"/>
              <a:t>11-06-2019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F5D3E-DFE3-44F2-906F-D81835E02B0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82F25-A1FF-4F1F-AFF4-17058E00F24C}" type="datetimeFigureOut">
              <a:rPr lang="en-IN" smtClean="0"/>
              <a:t>11-06-2019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F5D3E-DFE3-44F2-906F-D81835E02B0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485901"/>
            <a:ext cx="7772400" cy="1021556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25316"/>
            <a:ext cx="7772400" cy="1132284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82F25-A1FF-4F1F-AFF4-17058E00F24C}" type="datetimeFigureOut">
              <a:rPr lang="en-IN" smtClean="0"/>
              <a:t>11-06-2019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F5D3E-DFE3-44F2-906F-D81835E02B0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87069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87069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82F25-A1FF-4F1F-AFF4-17058E00F24C}" type="datetimeFigureOut">
              <a:rPr lang="en-IN" smtClean="0"/>
              <a:t>11-06-2019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F5D3E-DFE3-44F2-906F-D81835E02B0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7250"/>
            <a:ext cx="8382000" cy="802386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83728"/>
            <a:ext cx="4041648" cy="3429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6" y="1683728"/>
            <a:ext cx="4041775" cy="3429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031389"/>
            <a:ext cx="4041648" cy="29146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5" y="2031389"/>
            <a:ext cx="4041775" cy="29146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C482F25-A1FF-4F1F-AFF4-17058E00F24C}" type="datetimeFigureOut">
              <a:rPr lang="en-IN" smtClean="0"/>
              <a:t>11-06-2019</a:t>
            </a:fld>
            <a:endParaRPr lang="en-IN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6FCF5D3E-DFE3-44F2-906F-D81835E02B04}" type="slidenum">
              <a:rPr lang="en-IN" smtClean="0"/>
              <a:t>‹#›</a:t>
            </a:fld>
            <a:endParaRPr lang="en-IN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57250"/>
            <a:ext cx="8229600" cy="802386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459486"/>
            <a:ext cx="957264" cy="342900"/>
          </a:xfrm>
        </p:spPr>
        <p:txBody>
          <a:bodyPr/>
          <a:lstStyle/>
          <a:p>
            <a:fld id="{2C482F25-A1FF-4F1F-AFF4-17058E00F24C}" type="datetimeFigureOut">
              <a:rPr lang="en-IN" smtClean="0"/>
              <a:t>11-06-2019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459486"/>
            <a:ext cx="1325880" cy="342900"/>
          </a:xfr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1704"/>
            <a:ext cx="762000" cy="274320"/>
          </a:xfrm>
        </p:spPr>
        <p:txBody>
          <a:bodyPr/>
          <a:lstStyle/>
          <a:p>
            <a:fld id="{6FCF5D3E-DFE3-44F2-906F-D81835E02B0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82F25-A1FF-4F1F-AFF4-17058E00F24C}" type="datetimeFigureOut">
              <a:rPr lang="en-IN" smtClean="0"/>
              <a:t>11-06-2019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F5D3E-DFE3-44F2-906F-D81835E02B0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826478"/>
            <a:ext cx="3383280" cy="658368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1508045"/>
            <a:ext cx="3383280" cy="346329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582215"/>
            <a:ext cx="5102352" cy="438912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82F25-A1FF-4F1F-AFF4-17058E00F24C}" type="datetimeFigureOut">
              <a:rPr lang="en-IN" smtClean="0"/>
              <a:t>11-06-2019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F5D3E-DFE3-44F2-906F-D81835E02B0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5" y="831870"/>
            <a:ext cx="586803" cy="3511228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857250"/>
            <a:ext cx="4572000" cy="3429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2455731"/>
            <a:ext cx="2590800" cy="1887367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82F25-A1FF-4F1F-AFF4-17058E00F24C}" type="datetimeFigureOut">
              <a:rPr lang="en-IN" smtClean="0"/>
              <a:t>11-06-2019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F5D3E-DFE3-44F2-906F-D81835E02B0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275114"/>
            <a:ext cx="9144000" cy="6330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0"/>
            <a:ext cx="9144000" cy="232997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1" y="231207"/>
            <a:ext cx="9144001" cy="6858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3" y="270185"/>
            <a:ext cx="3733819" cy="6831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1" y="330085"/>
            <a:ext cx="3733801" cy="135026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373128"/>
            <a:ext cx="3063240" cy="20574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441707"/>
            <a:ext cx="160020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1501"/>
            <a:ext cx="57626" cy="466344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1501"/>
            <a:ext cx="27432" cy="466344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1501"/>
            <a:ext cx="9144" cy="466344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1501"/>
            <a:ext cx="27432" cy="466344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285"/>
            <a:ext cx="54864" cy="438912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285"/>
            <a:ext cx="9144" cy="438912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857250"/>
            <a:ext cx="8229600" cy="8001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87068"/>
            <a:ext cx="8229600" cy="324383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459486"/>
            <a:ext cx="957264" cy="3429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2C482F25-A1FF-4F1F-AFF4-17058E00F24C}" type="datetimeFigureOut">
              <a:rPr lang="en-IN" smtClean="0"/>
              <a:t>11-06-2019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459486"/>
            <a:ext cx="1325880" cy="3429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IN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1704"/>
            <a:ext cx="762000" cy="27432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6FCF5D3E-DFE3-44F2-906F-D81835E02B04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613247"/>
            <a:ext cx="8458200" cy="1102519"/>
          </a:xfrm>
        </p:spPr>
        <p:txBody>
          <a:bodyPr>
            <a:normAutofit/>
          </a:bodyPr>
          <a:lstStyle/>
          <a:p>
            <a:r>
              <a:rPr lang="en-US" dirty="0"/>
              <a:t>System for BPI data analysis 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003798"/>
            <a:ext cx="5482952" cy="438885"/>
          </a:xfrm>
        </p:spPr>
        <p:txBody>
          <a:bodyPr>
            <a:normAutofit/>
          </a:bodyPr>
          <a:lstStyle/>
          <a:p>
            <a:r>
              <a:rPr lang="en-US" sz="1800" dirty="0"/>
              <a:t>A presentation by </a:t>
            </a:r>
            <a:r>
              <a:rPr lang="en-US" sz="1800" dirty="0" err="1"/>
              <a:t>Brijgopal</a:t>
            </a:r>
            <a:r>
              <a:rPr lang="en-US" sz="1800" dirty="0"/>
              <a:t> </a:t>
            </a:r>
            <a:r>
              <a:rPr lang="en-US" sz="1800" dirty="0" err="1"/>
              <a:t>Bharadwaj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1679724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19" t="4577" r="14565" b="8640"/>
          <a:stretch/>
        </p:blipFill>
        <p:spPr>
          <a:xfrm>
            <a:off x="0" y="0"/>
            <a:ext cx="9144000" cy="5155698"/>
          </a:xfrm>
        </p:spPr>
      </p:pic>
    </p:spTree>
    <p:extLst>
      <p:ext uri="{BB962C8B-B14F-4D97-AF65-F5344CB8AC3E}">
        <p14:creationId xmlns:p14="http://schemas.microsoft.com/office/powerpoint/2010/main" val="2478170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042" t="5017" r="14565" b="8419"/>
          <a:stretch/>
        </p:blipFill>
        <p:spPr>
          <a:xfrm>
            <a:off x="0" y="-1"/>
            <a:ext cx="9144000" cy="5151929"/>
          </a:xfrm>
        </p:spPr>
      </p:pic>
    </p:spTree>
    <p:extLst>
      <p:ext uri="{BB962C8B-B14F-4D97-AF65-F5344CB8AC3E}">
        <p14:creationId xmlns:p14="http://schemas.microsoft.com/office/powerpoint/2010/main" val="3940801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9A37F-916B-4F13-8E3C-C0393FA30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0E0940-9E47-4581-8C39-929116C473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39" t="5201" r="14650" b="8001"/>
          <a:stretch/>
        </p:blipFill>
        <p:spPr>
          <a:xfrm>
            <a:off x="0" y="6129"/>
            <a:ext cx="9144000" cy="5156900"/>
          </a:xfrm>
        </p:spPr>
      </p:pic>
    </p:spTree>
    <p:extLst>
      <p:ext uri="{BB962C8B-B14F-4D97-AF65-F5344CB8AC3E}">
        <p14:creationId xmlns:p14="http://schemas.microsoft.com/office/powerpoint/2010/main" val="1329103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187C7-8260-40E5-9EA1-CC7A65A04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866BD5-66F5-4667-87CE-81D984E3A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926" t="5201" r="14563" b="8001"/>
          <a:stretch/>
        </p:blipFill>
        <p:spPr>
          <a:xfrm>
            <a:off x="0" y="-1"/>
            <a:ext cx="9144000" cy="5156901"/>
          </a:xfrm>
        </p:spPr>
      </p:pic>
    </p:spTree>
    <p:extLst>
      <p:ext uri="{BB962C8B-B14F-4D97-AF65-F5344CB8AC3E}">
        <p14:creationId xmlns:p14="http://schemas.microsoft.com/office/powerpoint/2010/main" val="1417532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38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2969411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1842119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86020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415261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56A25-B66A-4A9F-9F08-E915230AF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872" y="1987674"/>
            <a:ext cx="8229600" cy="800100"/>
          </a:xfrm>
        </p:spPr>
        <p:txBody>
          <a:bodyPr/>
          <a:lstStyle/>
          <a:p>
            <a:r>
              <a:rPr lang="en-IN" dirty="0"/>
              <a:t>Error Handling: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D801A-55F6-49D6-81DE-7F213B9DB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592" y="2695180"/>
            <a:ext cx="7787208" cy="524642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en-IN" sz="2400" dirty="0"/>
              <a:t>Preventing the Unwanted….</a:t>
            </a:r>
          </a:p>
        </p:txBody>
      </p:sp>
    </p:spTree>
    <p:extLst>
      <p:ext uri="{BB962C8B-B14F-4D97-AF65-F5344CB8AC3E}">
        <p14:creationId xmlns:p14="http://schemas.microsoft.com/office/powerpoint/2010/main" val="791997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3F76F-15BE-4DAE-8D18-AB8DD8F7E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075E49-B4DB-4A03-BAA7-AE34AAA17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196160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43558"/>
            <a:ext cx="8229600" cy="800100"/>
          </a:xfrm>
        </p:spPr>
        <p:txBody>
          <a:bodyPr>
            <a:normAutofit/>
          </a:bodyPr>
          <a:lstStyle/>
          <a:p>
            <a:r>
              <a:rPr lang="en-US" dirty="0"/>
              <a:t>Overview: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Project Aim</a:t>
            </a:r>
          </a:p>
          <a:p>
            <a:r>
              <a:rPr lang="en-US" sz="1600" dirty="0"/>
              <a:t>GUI – a synopsis</a:t>
            </a:r>
          </a:p>
          <a:p>
            <a:r>
              <a:rPr lang="en-US" sz="1600" dirty="0"/>
              <a:t>Error Handling</a:t>
            </a:r>
          </a:p>
          <a:p>
            <a:r>
              <a:rPr lang="en-US" sz="1600" dirty="0"/>
              <a:t>File structure</a:t>
            </a:r>
          </a:p>
          <a:p>
            <a:r>
              <a:rPr lang="en-US" sz="1600" dirty="0"/>
              <a:t>The algorithm for each process.</a:t>
            </a:r>
          </a:p>
          <a:p>
            <a:r>
              <a:rPr lang="en-US" sz="1600" dirty="0"/>
              <a:t>Key data attributes.</a:t>
            </a:r>
          </a:p>
          <a:p>
            <a:r>
              <a:rPr lang="en-US" sz="1600" dirty="0"/>
              <a:t>Data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194442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89DA8-14CE-4D64-8D0E-AF98C3ABC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8FA97E-505D-46E7-987E-35C4FB77BE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" y="-1"/>
            <a:ext cx="9141204" cy="5141927"/>
          </a:xfrm>
        </p:spPr>
      </p:pic>
    </p:spTree>
    <p:extLst>
      <p:ext uri="{BB962C8B-B14F-4D97-AF65-F5344CB8AC3E}">
        <p14:creationId xmlns:p14="http://schemas.microsoft.com/office/powerpoint/2010/main" val="1862117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5B08C-3E11-4BD3-8873-91B55E00B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DC081E-26C5-4EC3-BB44-5D4D892F94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2110115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0AE3-6C2F-460D-8D88-BEDBE2E34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267494"/>
            <a:ext cx="3538736" cy="800100"/>
          </a:xfrm>
        </p:spPr>
        <p:txBody>
          <a:bodyPr/>
          <a:lstStyle/>
          <a:p>
            <a:r>
              <a:rPr lang="en-IN" dirty="0"/>
              <a:t>File Structure: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FCEB66-766B-4249-9A0B-AD603F0870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894" t="50000" r="1794" b="35050"/>
          <a:stretch/>
        </p:blipFill>
        <p:spPr>
          <a:xfrm>
            <a:off x="2535876" y="3795886"/>
            <a:ext cx="792088" cy="9109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4A3216-32CE-4382-9290-BE1EDD4D85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13" t="31800" r="75200" b="55600"/>
          <a:stretch/>
        </p:blipFill>
        <p:spPr>
          <a:xfrm>
            <a:off x="6654136" y="917188"/>
            <a:ext cx="842147" cy="8421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820E6B-0353-4C37-82B2-C44245D14D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428" y="1081531"/>
            <a:ext cx="842147" cy="8421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5373BF-60F1-4D56-97E3-B5CB6819DF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846" y="1081531"/>
            <a:ext cx="842147" cy="8421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37A13C-F428-4311-B436-31A064A413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894" t="50000" r="1794" b="35050"/>
          <a:stretch/>
        </p:blipFill>
        <p:spPr>
          <a:xfrm>
            <a:off x="3285803" y="1059582"/>
            <a:ext cx="792088" cy="9109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FFD640-A970-4CCC-8197-0355BBAEB1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894" t="50000" r="1794" b="35050"/>
          <a:stretch/>
        </p:blipFill>
        <p:spPr>
          <a:xfrm>
            <a:off x="3285803" y="2401648"/>
            <a:ext cx="792088" cy="9109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3B46A6-F2B1-4110-87A3-4A5E0FB8E7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894" t="50000" r="1794" b="35050"/>
          <a:stretch/>
        </p:blipFill>
        <p:spPr>
          <a:xfrm>
            <a:off x="3327964" y="3800604"/>
            <a:ext cx="792088" cy="9109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4931AA-9822-4E8A-A12C-3335FD16EE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894" t="50000" r="1794" b="35050"/>
          <a:stretch/>
        </p:blipFill>
        <p:spPr>
          <a:xfrm>
            <a:off x="4120052" y="3795885"/>
            <a:ext cx="792088" cy="9109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6F9876-CDFE-4025-AD1E-86075B84F1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13" t="31800" r="75200" b="55600"/>
          <a:stretch/>
        </p:blipFill>
        <p:spPr>
          <a:xfrm>
            <a:off x="6654135" y="1995686"/>
            <a:ext cx="842147" cy="8421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D1AD90-EF12-478A-8A0E-69722D3E62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13" t="31800" r="75200" b="55600"/>
          <a:stretch/>
        </p:blipFill>
        <p:spPr>
          <a:xfrm>
            <a:off x="6654134" y="3507854"/>
            <a:ext cx="842147" cy="84214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7F97AF5-3993-4705-9001-25C3DBE37408}"/>
              </a:ext>
            </a:extLst>
          </p:cNvPr>
          <p:cNvSpPr/>
          <p:nvPr/>
        </p:nvSpPr>
        <p:spPr>
          <a:xfrm>
            <a:off x="6454552" y="793498"/>
            <a:ext cx="1191655" cy="379447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FA642D0-3CE4-4742-8B6C-58644F341633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5745993" y="793498"/>
            <a:ext cx="708559" cy="70910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503072E-BD24-4715-AF50-24528C65ED7E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5745993" y="1502605"/>
            <a:ext cx="715159" cy="3043558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03E6B5A-A73C-4E9F-B2AE-A1295581F6F2}"/>
              </a:ext>
            </a:extLst>
          </p:cNvPr>
          <p:cNvCxnSpPr>
            <a:cxnSpLocks/>
            <a:endCxn id="54" idx="2"/>
          </p:cNvCxnSpPr>
          <p:nvPr/>
        </p:nvCxnSpPr>
        <p:spPr>
          <a:xfrm flipV="1">
            <a:off x="2806825" y="3507854"/>
            <a:ext cx="943799" cy="390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E2B9902-DF3E-4695-B6D6-01621666DDE4}"/>
              </a:ext>
            </a:extLst>
          </p:cNvPr>
          <p:cNvCxnSpPr>
            <a:cxnSpLocks/>
            <a:endCxn id="54" idx="2"/>
          </p:cNvCxnSpPr>
          <p:nvPr/>
        </p:nvCxnSpPr>
        <p:spPr>
          <a:xfrm flipV="1">
            <a:off x="3684568" y="3507854"/>
            <a:ext cx="66056" cy="397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4EA9DC6-7777-4578-8C39-5A14EC8F44BF}"/>
              </a:ext>
            </a:extLst>
          </p:cNvPr>
          <p:cNvCxnSpPr>
            <a:cxnSpLocks/>
            <a:endCxn id="54" idx="2"/>
          </p:cNvCxnSpPr>
          <p:nvPr/>
        </p:nvCxnSpPr>
        <p:spPr>
          <a:xfrm flipH="1" flipV="1">
            <a:off x="3750624" y="3507854"/>
            <a:ext cx="833110" cy="391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E8E2F5E-69BE-4FEE-A389-372D3D595E2B}"/>
              </a:ext>
            </a:extLst>
          </p:cNvPr>
          <p:cNvCxnSpPr>
            <a:cxnSpLocks/>
          </p:cNvCxnSpPr>
          <p:nvPr/>
        </p:nvCxnSpPr>
        <p:spPr>
          <a:xfrm flipV="1">
            <a:off x="3684170" y="2139702"/>
            <a:ext cx="0" cy="385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6BFC566-1F19-4219-A4AA-7DF101AFBBCA}"/>
              </a:ext>
            </a:extLst>
          </p:cNvPr>
          <p:cNvCxnSpPr>
            <a:stCxn id="13" idx="1"/>
            <a:endCxn id="10" idx="3"/>
          </p:cNvCxnSpPr>
          <p:nvPr/>
        </p:nvCxnSpPr>
        <p:spPr>
          <a:xfrm flipH="1" flipV="1">
            <a:off x="2434575" y="1502605"/>
            <a:ext cx="851228" cy="12428"/>
          </a:xfrm>
          <a:prstGeom prst="straightConnector1">
            <a:avLst/>
          </a:prstGeom>
          <a:ln w="76200" cmpd="dbl">
            <a:prstDash val="solid"/>
            <a:tailEnd type="triangle"/>
          </a:ln>
          <a:effectLst>
            <a:glow rad="127000">
              <a:schemeClr val="accent1">
                <a:lumMod val="75000"/>
                <a:alpha val="9000"/>
              </a:schemeClr>
            </a:glow>
            <a:outerShdw blurRad="50800" dist="25400" dir="5400000" rotWithShape="0">
              <a:srgbClr val="000000">
                <a:alpha val="4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1940F69-22AB-42C9-8E68-8EB5FB47C7E9}"/>
              </a:ext>
            </a:extLst>
          </p:cNvPr>
          <p:cNvCxnSpPr>
            <a:stCxn id="13" idx="3"/>
            <a:endCxn id="12" idx="1"/>
          </p:cNvCxnSpPr>
          <p:nvPr/>
        </p:nvCxnSpPr>
        <p:spPr>
          <a:xfrm flipV="1">
            <a:off x="4077891" y="1502605"/>
            <a:ext cx="825955" cy="12428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830F918-EF1E-4346-B919-842735278840}"/>
              </a:ext>
            </a:extLst>
          </p:cNvPr>
          <p:cNvCxnSpPr/>
          <p:nvPr/>
        </p:nvCxnSpPr>
        <p:spPr>
          <a:xfrm>
            <a:off x="7102624" y="3003798"/>
            <a:ext cx="0" cy="43204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25C6B68-E994-46D2-9CFE-56067C44D438}"/>
              </a:ext>
            </a:extLst>
          </p:cNvPr>
          <p:cNvSpPr txBox="1"/>
          <p:nvPr/>
        </p:nvSpPr>
        <p:spPr>
          <a:xfrm>
            <a:off x="3327964" y="4713103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 err="1"/>
              <a:t>diffDate.m</a:t>
            </a:r>
            <a:endParaRPr lang="en-IN" sz="1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58EE5E-AD3D-4B22-8978-48A3E368B245}"/>
              </a:ext>
            </a:extLst>
          </p:cNvPr>
          <p:cNvSpPr txBox="1"/>
          <p:nvPr/>
        </p:nvSpPr>
        <p:spPr>
          <a:xfrm>
            <a:off x="2535876" y="4706786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 err="1"/>
              <a:t>incDate.m</a:t>
            </a:r>
            <a:endParaRPr lang="en-IN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CB46AA-9EF1-46C2-ACEB-C2DF60F3C13A}"/>
              </a:ext>
            </a:extLst>
          </p:cNvPr>
          <p:cNvSpPr txBox="1"/>
          <p:nvPr/>
        </p:nvSpPr>
        <p:spPr>
          <a:xfrm>
            <a:off x="4120052" y="4712152"/>
            <a:ext cx="8943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 err="1"/>
              <a:t>validDate.m</a:t>
            </a:r>
            <a:endParaRPr lang="en-IN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8736C2A-E13D-460D-8E5B-ADD69FB405DA}"/>
              </a:ext>
            </a:extLst>
          </p:cNvPr>
          <p:cNvSpPr txBox="1"/>
          <p:nvPr/>
        </p:nvSpPr>
        <p:spPr>
          <a:xfrm>
            <a:off x="1621325" y="1923678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 err="1"/>
              <a:t>myGUI.fig</a:t>
            </a:r>
            <a:endParaRPr lang="en-IN" sz="1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67C9538-5852-4BC7-A581-8A3FC5720960}"/>
              </a:ext>
            </a:extLst>
          </p:cNvPr>
          <p:cNvSpPr txBox="1"/>
          <p:nvPr/>
        </p:nvSpPr>
        <p:spPr>
          <a:xfrm>
            <a:off x="3070176" y="3261633"/>
            <a:ext cx="1360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 err="1"/>
              <a:t>BPI_data_splitter.m</a:t>
            </a:r>
            <a:endParaRPr lang="en-IN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0179658-4BFF-4604-83B1-41ACE037FE7F}"/>
              </a:ext>
            </a:extLst>
          </p:cNvPr>
          <p:cNvSpPr txBox="1"/>
          <p:nvPr/>
        </p:nvSpPr>
        <p:spPr>
          <a:xfrm>
            <a:off x="3358208" y="1923678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 err="1"/>
              <a:t>myGUI.m</a:t>
            </a:r>
            <a:endParaRPr lang="en-IN" sz="1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7620F77-E659-49DB-BDC1-3C3442727603}"/>
              </a:ext>
            </a:extLst>
          </p:cNvPr>
          <p:cNvSpPr txBox="1"/>
          <p:nvPr/>
        </p:nvSpPr>
        <p:spPr>
          <a:xfrm>
            <a:off x="4942384" y="1821473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metafiles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089BF9B-98BB-4692-9A17-D9A13F52E88D}"/>
              </a:ext>
            </a:extLst>
          </p:cNvPr>
          <p:cNvSpPr txBox="1"/>
          <p:nvPr/>
        </p:nvSpPr>
        <p:spPr>
          <a:xfrm>
            <a:off x="6643559" y="1707654"/>
            <a:ext cx="10351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Cycle – 01.csv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1C4BFBC-0ABD-4F22-B9D3-72F1F373630C}"/>
              </a:ext>
            </a:extLst>
          </p:cNvPr>
          <p:cNvSpPr txBox="1"/>
          <p:nvPr/>
        </p:nvSpPr>
        <p:spPr>
          <a:xfrm>
            <a:off x="6598568" y="2787774"/>
            <a:ext cx="10351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Cycle – 02.csv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E3C21C3-05EC-47EE-BC0F-5D58EF30FD45}"/>
              </a:ext>
            </a:extLst>
          </p:cNvPr>
          <p:cNvSpPr txBox="1"/>
          <p:nvPr/>
        </p:nvSpPr>
        <p:spPr>
          <a:xfrm>
            <a:off x="6598568" y="4299942"/>
            <a:ext cx="10351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Cycle – ‘n’.csv</a:t>
            </a:r>
          </a:p>
        </p:txBody>
      </p:sp>
    </p:spTree>
    <p:extLst>
      <p:ext uri="{BB962C8B-B14F-4D97-AF65-F5344CB8AC3E}">
        <p14:creationId xmlns:p14="http://schemas.microsoft.com/office/powerpoint/2010/main" val="1060741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F1141-4844-4804-8AB0-04C5A7820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93354"/>
            <a:ext cx="8229600" cy="800100"/>
          </a:xfrm>
        </p:spPr>
        <p:txBody>
          <a:bodyPr/>
          <a:lstStyle/>
          <a:p>
            <a:r>
              <a:rPr lang="en-IN" dirty="0"/>
              <a:t>Algorithms: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C11E3-95A0-43A3-95B7-FD433E798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584" y="2623172"/>
            <a:ext cx="7859216" cy="380626"/>
          </a:xfrm>
        </p:spPr>
        <p:txBody>
          <a:bodyPr>
            <a:normAutofit lnSpcReduction="10000"/>
          </a:bodyPr>
          <a:lstStyle/>
          <a:p>
            <a:pPr marL="109728" indent="0">
              <a:buNone/>
            </a:pPr>
            <a:r>
              <a:rPr lang="en-IN" sz="2000" dirty="0"/>
              <a:t>The behind-the-scene logic….</a:t>
            </a:r>
          </a:p>
        </p:txBody>
      </p:sp>
    </p:spTree>
    <p:extLst>
      <p:ext uri="{BB962C8B-B14F-4D97-AF65-F5344CB8AC3E}">
        <p14:creationId xmlns:p14="http://schemas.microsoft.com/office/powerpoint/2010/main" val="2242086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0CF5E-4646-4FB5-B3DA-A6E91C0E9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AAEF4-7FE6-4EA7-9480-EFFAED352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5587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Aim (so far…):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Data accumulation</a:t>
            </a:r>
          </a:p>
          <a:p>
            <a:r>
              <a:rPr lang="en-US" sz="2400" dirty="0"/>
              <a:t>Data assimilation</a:t>
            </a:r>
          </a:p>
          <a:p>
            <a:r>
              <a:rPr lang="en-US" sz="2400" dirty="0"/>
              <a:t>Data wrangling</a:t>
            </a:r>
          </a:p>
          <a:p>
            <a:r>
              <a:rPr lang="en-US" sz="2400" dirty="0"/>
              <a:t>Data representation</a:t>
            </a:r>
          </a:p>
          <a:p>
            <a:r>
              <a:rPr lang="en-US" sz="2400" dirty="0"/>
              <a:t>Clustering analysis</a:t>
            </a:r>
          </a:p>
          <a:p>
            <a:r>
              <a:rPr lang="en-US" sz="2400" dirty="0"/>
              <a:t>Summarizing observations</a:t>
            </a:r>
          </a:p>
          <a:p>
            <a:r>
              <a:rPr lang="en-US" sz="2400" dirty="0"/>
              <a:t>Visualizing results</a:t>
            </a:r>
          </a:p>
          <a:p>
            <a:r>
              <a:rPr lang="en-US" sz="2400" dirty="0"/>
              <a:t>Documentation</a:t>
            </a:r>
          </a:p>
          <a:p>
            <a:endParaRPr lang="en-US" sz="2400" dirty="0"/>
          </a:p>
          <a:p>
            <a:endParaRPr lang="en-IN" sz="2400" dirty="0"/>
          </a:p>
        </p:txBody>
      </p:sp>
      <p:sp>
        <p:nvSpPr>
          <p:cNvPr id="4" name="AutoShape 2" descr="Image result for checke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3" t="16042" b="22799"/>
          <a:stretch/>
        </p:blipFill>
        <p:spPr bwMode="auto">
          <a:xfrm>
            <a:off x="5436096" y="1707654"/>
            <a:ext cx="474727" cy="364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3" t="16042" b="22799"/>
          <a:stretch/>
        </p:blipFill>
        <p:spPr bwMode="auto">
          <a:xfrm>
            <a:off x="5436095" y="2084971"/>
            <a:ext cx="474727" cy="364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3" t="16042" b="22799"/>
          <a:stretch/>
        </p:blipFill>
        <p:spPr bwMode="auto">
          <a:xfrm>
            <a:off x="5436094" y="2449030"/>
            <a:ext cx="474727" cy="364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5" descr="Image result for loader 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013" y="2788507"/>
            <a:ext cx="406734" cy="4067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013" y="3144274"/>
            <a:ext cx="406734" cy="406734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8" t="14871" r="16352" b="14307"/>
          <a:stretch/>
        </p:blipFill>
        <p:spPr bwMode="auto">
          <a:xfrm>
            <a:off x="5475238" y="3507854"/>
            <a:ext cx="358509" cy="384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8" t="14871" r="16352" b="14307"/>
          <a:stretch/>
        </p:blipFill>
        <p:spPr bwMode="auto">
          <a:xfrm>
            <a:off x="5483701" y="3887357"/>
            <a:ext cx="358509" cy="384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8" t="14871" r="16352" b="14307"/>
          <a:stretch/>
        </p:blipFill>
        <p:spPr bwMode="auto">
          <a:xfrm>
            <a:off x="5494204" y="4271940"/>
            <a:ext cx="358509" cy="384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8903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800100"/>
          </a:xfrm>
        </p:spPr>
        <p:txBody>
          <a:bodyPr/>
          <a:lstStyle/>
          <a:p>
            <a:r>
              <a:rPr lang="en-US" dirty="0"/>
              <a:t>GUI-a synopsis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84" t="2610" r="14498" b="10660"/>
          <a:stretch/>
        </p:blipFill>
        <p:spPr>
          <a:xfrm>
            <a:off x="1403648" y="1203598"/>
            <a:ext cx="6336704" cy="378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52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99" t="2916" r="14373" b="10431"/>
          <a:stretch/>
        </p:blipFill>
        <p:spPr>
          <a:xfrm>
            <a:off x="0" y="-1"/>
            <a:ext cx="9144000" cy="5154621"/>
          </a:xfrm>
        </p:spPr>
      </p:pic>
    </p:spTree>
    <p:extLst>
      <p:ext uri="{BB962C8B-B14F-4D97-AF65-F5344CB8AC3E}">
        <p14:creationId xmlns:p14="http://schemas.microsoft.com/office/powerpoint/2010/main" val="3876439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31" t="2679" r="14377" b="10538"/>
          <a:stretch/>
        </p:blipFill>
        <p:spPr>
          <a:xfrm>
            <a:off x="-1" y="8582"/>
            <a:ext cx="9144001" cy="5134918"/>
          </a:xfrm>
        </p:spPr>
      </p:pic>
    </p:spTree>
    <p:extLst>
      <p:ext uri="{BB962C8B-B14F-4D97-AF65-F5344CB8AC3E}">
        <p14:creationId xmlns:p14="http://schemas.microsoft.com/office/powerpoint/2010/main" val="548012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46" t="2485" r="14262" b="10290"/>
          <a:stretch/>
        </p:blipFill>
        <p:spPr>
          <a:xfrm>
            <a:off x="-36512" y="0"/>
            <a:ext cx="9180512" cy="5139600"/>
          </a:xfrm>
        </p:spPr>
      </p:pic>
    </p:spTree>
    <p:extLst>
      <p:ext uri="{BB962C8B-B14F-4D97-AF65-F5344CB8AC3E}">
        <p14:creationId xmlns:p14="http://schemas.microsoft.com/office/powerpoint/2010/main" val="3976206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052" t="4642" r="14803" b="8353"/>
          <a:stretch/>
        </p:blipFill>
        <p:spPr>
          <a:xfrm>
            <a:off x="0" y="8284"/>
            <a:ext cx="9144000" cy="5145263"/>
          </a:xfrm>
        </p:spPr>
      </p:pic>
    </p:spTree>
    <p:extLst>
      <p:ext uri="{BB962C8B-B14F-4D97-AF65-F5344CB8AC3E}">
        <p14:creationId xmlns:p14="http://schemas.microsoft.com/office/powerpoint/2010/main" val="116754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10" t="2510" r="14398" b="10266"/>
          <a:stretch/>
        </p:blipFill>
        <p:spPr>
          <a:xfrm>
            <a:off x="-844" y="0"/>
            <a:ext cx="9144844" cy="5140204"/>
          </a:xfrm>
        </p:spPr>
      </p:pic>
    </p:spTree>
    <p:extLst>
      <p:ext uri="{BB962C8B-B14F-4D97-AF65-F5344CB8AC3E}">
        <p14:creationId xmlns:p14="http://schemas.microsoft.com/office/powerpoint/2010/main" val="15341662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144</TotalTime>
  <Words>112</Words>
  <Application>Microsoft Office PowerPoint</Application>
  <PresentationFormat>On-screen Show (16:9)</PresentationFormat>
  <Paragraphs>35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Georgia</vt:lpstr>
      <vt:lpstr>Trebuchet MS</vt:lpstr>
      <vt:lpstr>Wingdings 2</vt:lpstr>
      <vt:lpstr>Urban</vt:lpstr>
      <vt:lpstr>System for BPI data analysis </vt:lpstr>
      <vt:lpstr>Overview:</vt:lpstr>
      <vt:lpstr>Project Aim (so far…):</vt:lpstr>
      <vt:lpstr>GUI-a synopsis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Error Handling:</vt:lpstr>
      <vt:lpstr>PowerPoint Presentation</vt:lpstr>
      <vt:lpstr>PowerPoint Presentation</vt:lpstr>
      <vt:lpstr>PowerPoint Presentation</vt:lpstr>
      <vt:lpstr>File Structure:</vt:lpstr>
      <vt:lpstr>Algorithms:</vt:lpstr>
      <vt:lpstr>PowerPoint Presentation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for BPI data analysis </dc:title>
  <dc:creator>Varun</dc:creator>
  <cp:lastModifiedBy>Brijgopal Bharadwaj</cp:lastModifiedBy>
  <cp:revision>27</cp:revision>
  <dcterms:created xsi:type="dcterms:W3CDTF">2019-06-11T13:34:58Z</dcterms:created>
  <dcterms:modified xsi:type="dcterms:W3CDTF">2019-06-11T18:56:57Z</dcterms:modified>
</cp:coreProperties>
</file>